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3" r:id="rId2"/>
    <p:sldId id="284" r:id="rId3"/>
    <p:sldId id="256" r:id="rId4"/>
    <p:sldId id="257" r:id="rId5"/>
    <p:sldId id="258" r:id="rId6"/>
    <p:sldId id="259" r:id="rId7"/>
    <p:sldId id="260" r:id="rId8"/>
    <p:sldId id="266" r:id="rId9"/>
    <p:sldId id="265" r:id="rId10"/>
    <p:sldId id="261" r:id="rId11"/>
    <p:sldId id="268" r:id="rId12"/>
    <p:sldId id="262" r:id="rId13"/>
    <p:sldId id="263" r:id="rId14"/>
    <p:sldId id="264" r:id="rId15"/>
    <p:sldId id="267" r:id="rId16"/>
    <p:sldId id="269" r:id="rId17"/>
    <p:sldId id="270" r:id="rId18"/>
    <p:sldId id="271" r:id="rId19"/>
    <p:sldId id="277" r:id="rId20"/>
    <p:sldId id="272" r:id="rId21"/>
    <p:sldId id="282" r:id="rId22"/>
    <p:sldId id="273" r:id="rId23"/>
    <p:sldId id="274" r:id="rId24"/>
    <p:sldId id="275" r:id="rId25"/>
    <p:sldId id="279" r:id="rId26"/>
    <p:sldId id="276" r:id="rId27"/>
    <p:sldId id="278" r:id="rId28"/>
    <p:sldId id="281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Внеклассное мероприятие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rgbClr val="C00000"/>
                </a:solidFill>
              </a:rPr>
              <a:t> «</a:t>
            </a:r>
            <a:r>
              <a:rPr lang="ru-RU" sz="4000" dirty="0" smtClean="0">
                <a:solidFill>
                  <a:srgbClr val="C00000"/>
                </a:solidFill>
              </a:rPr>
              <a:t>Операции по спасению детей во время войны 1941-1945»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ru-RU" i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i="1" u="sng" dirty="0" smtClean="0">
                <a:solidFill>
                  <a:schemeClr val="accent5">
                    <a:lumMod val="50000"/>
                  </a:schemeClr>
                </a:solidFill>
              </a:rPr>
              <a:t>Цель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познакомить обучающихся с жизнью детей во время Великой Отечественной Войны, рассказать об операциях по спасению детей.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 algn="r">
              <a:buNone/>
            </a:pPr>
            <a:r>
              <a:rPr lang="ru-RU" i="1" dirty="0" smtClean="0"/>
              <a:t>Подготовила:</a:t>
            </a:r>
          </a:p>
          <a:p>
            <a:pPr algn="r">
              <a:buNone/>
            </a:pPr>
            <a:r>
              <a:rPr lang="ru-RU" i="1" dirty="0" smtClean="0"/>
              <a:t>Кудрявцева Мария Николаевна</a:t>
            </a:r>
          </a:p>
          <a:p>
            <a:pPr algn="r">
              <a:buNone/>
            </a:pPr>
            <a:r>
              <a:rPr lang="ru-RU" i="1" dirty="0" smtClean="0"/>
              <a:t>МБОУ «</a:t>
            </a:r>
            <a:r>
              <a:rPr lang="ru-RU" i="1" dirty="0" err="1" smtClean="0"/>
              <a:t>Бибиревская</a:t>
            </a:r>
            <a:r>
              <a:rPr lang="ru-RU" i="1" dirty="0" smtClean="0"/>
              <a:t> ООШ»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Александр Мамкин и его подвиг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009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Он состоялся в ночь с 10 на 11 апреля 1944 года. Вёз детей гвардии лейтенант Александр Мамкин. Ему было 28 лет. Уроженец села Крестьянское Воронежской области, выпускник Орловского финансово-экономического техникума и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Балашовской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школы. К моменту событий, о которых идёт речь, Мамкин был уже опытным лётчиком. За плечами – не менее семидесяти ночных вылетов в немецкий тыл. Тот рейс был для него в этой операции не первым, а девятым.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качестве аэродрома использовалось озеро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Вечелье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Приходилось спешить ещё и потому, что лёд с каждым днём становился всё ненадёжнее. В самолёт Р-5 поместились десять ребятишек, их воспитательница Валентина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Латко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двое раненных партизан.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ale_1200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8417167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582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Сначала всё шло хорошо, но при подлёте к линии фронта самолёт Мамкина подбили. Линия фронта осталась позади, а Р-5 горел… Будь Мамкин на борту один, он набрал бы высоту и выпрыгнул с парашютом. Но он летел не один. И не собирался отдавать смерти мальчишек и девчонок. Не для того они, только начавшие жить, пешком ночью спасались от фашистов, чтобы разбиться.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Мамкин вёл самолёт… Пламя добралось до кабины пилота. От температуры плавились лётные очки, прикипая к коже. Горела одежда, шлемофон, в дыму и огне было плохо видно.</a:t>
            </a:r>
          </a:p>
          <a:p>
            <a:pPr>
              <a:buNone/>
            </a:pPr>
            <a:r>
              <a:rPr lang="ru-RU" sz="1900" b="1" i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 НОГ ПОТИХОНЬКУ ОСТАВАЛИСЬ ТОЛЬКО КОСТИ. А ТАМ, ЗА СПИНОЙ ЛЁТЧИКА, РАЗДАВАЛСЯ ПЛАЧ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Дети боялись огня, им не хотелось погибать. И Александр Петрович вёл самолёт практически вслепую. Превозмогая адскую боль, уже, можно сказать, безногий, он по-прежнему крепко стоял между ребятишками и смертью.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Мамкин нашёл площадку на берегу озера, неподалёку от советских частей. Уже прогорела перегородка, которая отделяла его от пассажиров, на некоторых начала тлеть одежда. Но смерть, взмахнув над детьми косой, так и не смогла опустить её. Мамкин не дал. Все пассажиры остались живы. Александр Петрович совершенно непостижимым образом сам смог выбраться из кабины. Он успел спросить: «Дети живы?» И услышал голос мальчика Володи Шишкова: «Товарищ лётчик, не беспокойтесь! Я открыл дверцу, все живы, выходим…» И Мамкин потерял сознание.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Врачи так и не смогли объяснить, как мог управлять машиной да ещё и благополучно посадить её человек, в лицо которого </a:t>
            </a:r>
            <a:r>
              <a:rPr lang="ru-RU" sz="2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вплавились</a:t>
            </a:r>
            <a:r>
              <a:rPr lang="ru-RU" sz="2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очки, а от ног остались одни кости? Как смог он преодолеть боль, шок, какими усилиями удержал сознание?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5816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Александр Петрович Мамкин не имел своих детей, но спасённые им ребята-сироты называли себя «детьми Мамкина», а своим детям  — «внукам Мамкина» часто давали имя «Александр».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scale_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00240"/>
            <a:ext cx="5786478" cy="4525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ОПЕРАЦИЯ «ДЕТИ»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Самой масштабной акцией по спасению детей за всю историю Великой Отечественной войны руководила 24-летняя учительница.</a:t>
            </a:r>
          </a:p>
          <a:p>
            <a:pPr>
              <a:buNone/>
            </a:pP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Летом 1942 года молодая учительница Матрена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Вольская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спасла от смерти более 3 тысяч детей. Она вывезла их из оккупированной Смоленской области в тыл. Партизанская операция, которой она руководила, стала самой масштабной акцией по спасению детей за всю историю Великой Отечественной войны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888" y="334131"/>
            <a:ext cx="6238141" cy="6238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14 августа 1942 года к перрону железнодорожного вокзала города Горького (ныне — Нижнего Новгорода) подошел необычный эшелон. Около 60 теплушек, пассажирами которых были голодные и обессиленные, но главное — живые дети, уроженцы Смоленской области, спасающиеся от немецких бомб и снарядов. Ради того, чтобы выжить, им пришлось расстаться с семьями и оставить родную землю, где в те дни шли жестокие бои. Немцы не щадили мирное население: сжигали деревни, особенно жестоко расправлялись с близкими коммунистов и теми, кого подозревали в помощи партизанам.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Командир соединения партизанских отрядов Никифор Коляда, более известный как Батя, понимал, что единственный способ уберечь детей и подростков от смерти или угона в немецкие лагеря — отправить их в тыл. Понимали это и родители: обливаясь слезами, они отпускали своих сыновей и дочерей.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Организовать сложный переход Батя поручил учительнице начальных классов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басинской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школы Матрене Исаевне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Вольской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Скорее всего, он не ведал о том, что 24-летняя Мотя сама носит под сердцем сына, зато знал ее как ответственного бойца и хорошо зарекомендовавшую себя разведчицу. К тому моменту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Вольская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уже успела получить орден Красной Звезды за успешно проведенную партизанами операцию у деревни Закуп.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 помощь ей Батя смог выделить только двоих — учительницу Варвару Полякову и медсестру Екатерину Громову. Втроем молодые женщины, каждой из которых в тот момент не исполнилось и 25 лет, должны были обеспечить безопасную эвакуацию сотен детей.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ale_1200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24633"/>
            <a:ext cx="8471351" cy="5647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572560" cy="630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Заставшими эти жестокие времена были дети, родившиеся в 1927 году по 1941 год и в последующие годы войны. Это — дети войны. Они пережили всё: голод, смерти близких, непосильный труд, разруху, дети не знали что такое душистое мыло, сахар, удобная новая одежда, обувь. </a:t>
            </a:r>
          </a:p>
          <a:p>
            <a:pPr>
              <a:buNone/>
            </a:pP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Детям во время войны доставалось не меньше взрослых, а часто даже больше, они оказывались беззащитными в максимально агрессивных и жестоких условиях. Но всегда были те, кто с риском для собственной жизни, спасали детей.</a:t>
            </a:r>
          </a:p>
          <a:p>
            <a:pPr>
              <a:buNone/>
            </a:pP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WWII_London_Blitz_East_Lond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428868"/>
            <a:ext cx="6357982" cy="4058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Первый переход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23 июля 1942 года на площади в деревне Елисеевичи стоял плач. Собралось около полутора тысяч детей с провожатыми — у многих отцы были на фронте, старшие братья и сестры воевали в партизанских отрядах, кто-то уже успел получить похоронки. Страшно было оставлять родных, но еще страшнее — оставаться. В поход брали тех, кому исполнилось минимум 10 лет. Самым старшим было 16–17 лет. Партизаны понимали, что те, кто младше, просто не смогут пройти 200 километров по бездорожью и болотам, в прифронтовой зоне — "ничейной" полосе, где нападения фашистов можно ожидать с любой стороны и в любой момент...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Детей разбили на отряды по 40–50 человек, назначили связных. Впереди шла командир операции </a:t>
            </a:r>
            <a:r>
              <a:rPr lang="ru-RU" sz="1800" b="1" dirty="0" err="1" smtClean="0">
                <a:solidFill>
                  <a:schemeClr val="bg1"/>
                </a:solidFill>
              </a:rPr>
              <a:t>Вольская</a:t>
            </a:r>
            <a:r>
              <a:rPr lang="ru-RU" sz="1800" b="1" dirty="0" smtClean="0">
                <a:solidFill>
                  <a:schemeClr val="bg1"/>
                </a:solidFill>
              </a:rPr>
              <a:t> с самыми старшими, затем — Полякова с ребятами помладше и замыкала процессию медсестра Громова с самыми маленькими. Шли днем: ночами дети прятались в лесу, а Матрена шла на разведку на 20–25 километров вперед, проверяя дорогу: не заминирован ли путь, нет ли впереди фашистов. К утру возвращалась обратно, чтобы снова вести отряды вперед.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ale_1200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75633"/>
            <a:ext cx="8074150" cy="6391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В те июльские дни стояла сильная жара. Воды вокруг много, но пить ее было нельзя: колодцы и даже вода реки </a:t>
            </a:r>
            <a:r>
              <a:rPr lang="ru-RU" sz="1800" b="1" dirty="0" err="1" smtClean="0">
                <a:solidFill>
                  <a:schemeClr val="bg1"/>
                </a:solidFill>
              </a:rPr>
              <a:t>Гобзы</a:t>
            </a:r>
            <a:r>
              <a:rPr lang="ru-RU" sz="1800" b="1" dirty="0" smtClean="0">
                <a:solidFill>
                  <a:schemeClr val="bg1"/>
                </a:solidFill>
              </a:rPr>
              <a:t> — все было отравлено трупным ядом, фашисты сбрасывали туда тела убитых. Лишь озера, где вода оставалась чистой, поддерживали силы "детской армии". Завидев Западную Двину, дети бросились к воде, выйдя из-под укрытия леса. Три немецких истребителя, круживших до этого в стороне, открыли по ним огонь. Дети кинулись врассыпную, и только одинокая подвода с лошадью осталась стоять у берега. Оказалось, там была совсем ослабевшая Женя </a:t>
            </a:r>
            <a:r>
              <a:rPr lang="ru-RU" sz="1800" b="1" dirty="0" err="1" smtClean="0">
                <a:solidFill>
                  <a:schemeClr val="bg1"/>
                </a:solidFill>
              </a:rPr>
              <a:t>Алехнович</a:t>
            </a:r>
            <a:r>
              <a:rPr lang="ru-RU" sz="1800" b="1" dirty="0" smtClean="0">
                <a:solidFill>
                  <a:schemeClr val="bg1"/>
                </a:solidFill>
              </a:rPr>
              <a:t> — ее ранило.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Невероятно, но факт: это была единственная пострадавшая девочка, остальные добрались до железнодорожной станции Торопец невредимыми.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578" y="980782"/>
            <a:ext cx="8754140" cy="43701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3225 жизней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 дороге к идущим присоединялись дети из окрестных сел и деревень —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Вольская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никому не отказывала, принимала всех. В Торопце — снова около тысячи детей пополнения. Несколько суток ждали состав — ребят разместили в бывшей школе и полуразрушенном клубе в роще да при воинской части, где солдаты делились с детьми своими пайками. Но станцию обстреливали, и казармы — в первую очередь, так что пришлось Моте перевести детей в безопасную рощу.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 ночь на 5 августа состоялась долгожданная посадка в поезд. Вдоль 60-вагонного эшелона растянулась "армия"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Вольской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подростки постепенно занимали вагоны, на крышах которых огромными буквами было написано "ДЕТИ". У Моти не шли из головы вопросы: сколько они будут в дороге? Выдержат ли? Чем их кормить? У многих начались кишечные заболевания,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конъюктивит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кровили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десны...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ale_1200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74977"/>
            <a:ext cx="8612599" cy="56972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Первоначально смоленских ребятишек планировали эвакуировать за Урал. Но, видя состояние своих подопечных, </a:t>
            </a:r>
            <a:r>
              <a:rPr lang="ru-RU" sz="1800" b="1" dirty="0" err="1" smtClean="0">
                <a:solidFill>
                  <a:schemeClr val="bg1"/>
                </a:solidFill>
              </a:rPr>
              <a:t>Вольская</a:t>
            </a:r>
            <a:r>
              <a:rPr lang="ru-RU" sz="1800" b="1" dirty="0" smtClean="0">
                <a:solidFill>
                  <a:schemeClr val="bg1"/>
                </a:solidFill>
              </a:rPr>
              <a:t> понимала: если ничего не сделать, в Свердловск она привезет трупы. На остановках Мотя начала рассылать телеграммы в ближайшие по пути следования крупные станции — Ярославль, Иваново, Москву. И вот пришел ответ из Горького: там были готовы принять детей. На станции эшелон встречали представители городских и областных властей и врачи. Многих детей пришлось выносить на носилках, но все же </a:t>
            </a:r>
            <a:r>
              <a:rPr lang="ru-RU" sz="1800" b="1" dirty="0" err="1" smtClean="0">
                <a:solidFill>
                  <a:schemeClr val="bg1"/>
                </a:solidFill>
              </a:rPr>
              <a:t>Вольская</a:t>
            </a:r>
            <a:r>
              <a:rPr lang="ru-RU" sz="1800" b="1" dirty="0" smtClean="0">
                <a:solidFill>
                  <a:schemeClr val="bg1"/>
                </a:solidFill>
              </a:rPr>
              <a:t> смогла доставить их живыми. По свидетельствам очевидцев, 3225 ребят благополучно добрались из оккупации в тыл!</a:t>
            </a:r>
            <a:endParaRPr lang="ru-RU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78592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Поразительно, что, проведя самую большую в истории Великой Отечественной войны операцию по спасению детей, смоленские девушки Мотя, Варя и Катя вовсе не считали, что совершили подвиг. Их подопечных распределили вначале по госпиталям и больницам, затем — по ремесленным училищам, а позже — на заводы</a:t>
            </a:r>
            <a:r>
              <a:rPr lang="ru-RU" sz="20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scale_1200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143116"/>
            <a:ext cx="5872922" cy="4383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 1975 году состоялась встреча Матрёны и 32 участников перехода. Воспоминания участников отряда отражены в книге «Операция дети», которая была опубликована в 1986 году.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scale_1200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839" y="1600200"/>
            <a:ext cx="690632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После окончания  войны  начался массовый поиск родных, оставшихся в живых. Кому-то везло — удавалось найти близких и восстановить семью, наладить общение с почти забытыми родственниками. Вспомнить, кто они и откуда. 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Но часто дети не помнили своих родителей — их отдавали еще в младенчестве, — они не знали другой семьи, кроме семьи спасителей, и уже не хотели никуда переселяться. Некоторые были шокированы, когда узнавали о своем происхождении. 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И, конечно, бессчетному количеству человек уже не с кем было встретиться. Во Второй мировой войне по разным оценкам погибли до 80 миллионов человек.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29600" cy="254793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«Звёздочка» и« Дети»— операции по спасению детей во время войны 1941-1945.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819400"/>
            <a:ext cx="8550990" cy="3467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Voennoe-Detst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14620"/>
            <a:ext cx="8429684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ОПЕРАЦИЯ «ЗВЁЗДОЧКА»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Оккупированная Белоруссия. Деревня </a:t>
            </a:r>
            <a:r>
              <a:rPr lang="ru-RU" sz="1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Бельчицы</a:t>
            </a: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Война — это боль, миллионы раненых и убитых. Осенью 1943 года разведывательная группа партизан узнаёт, что в деревню </a:t>
            </a:r>
            <a:r>
              <a:rPr lang="ru-RU" sz="1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Бельчицы</a:t>
            </a: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переехал из Полоцка детский дом, в котором находилось около 200 советских детей. Многих родителей ребят фашисты расстреляли. Разведчики в тот же день встретились с директором детского дома Михаилом Степановичем </a:t>
            </a:r>
            <a:r>
              <a:rPr lang="ru-RU" sz="1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Форинко</a:t>
            </a: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который сообщил, что жизнь ребятишек была в опасности, что гитлеровцы готовились куда-то вывезти их и уничтожить. Было принято решение — спасти детей.</a:t>
            </a:r>
          </a:p>
          <a:p>
            <a:pPr>
              <a:buNone/>
            </a:pPr>
            <a:endParaRPr lang="ru-RU" sz="19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sz="1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Операция по освобождению советских детей получила условное название «Звёздочка». Подготовка велась в общей сложности несколько месяцев.  И вот наступил намеченный день — 18 февраля 1944 года.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Операция «Звёздочка» состояла из двух этапов: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70916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первый этап — это непосредственный тайный вывоз детей из-под носа у фашистов в освобождённую партизанскую зону;</a:t>
            </a:r>
          </a:p>
          <a:p>
            <a:pPr>
              <a:buNone/>
            </a:pPr>
            <a:endParaRPr lang="ru-RU" sz="1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второй этап — отправка детей самолётами через линию фронта на «Большую землю»</a:t>
            </a:r>
          </a:p>
          <a:p>
            <a:endParaRPr lang="ru-RU" dirty="0"/>
          </a:p>
        </p:txBody>
      </p:sp>
      <p:pic>
        <p:nvPicPr>
          <p:cNvPr id="4" name="Рисунок 3" descr="522748_big_67e44a6308.jpg"/>
          <p:cNvPicPr>
            <a:picLocks noChangeAspect="1"/>
          </p:cNvPicPr>
          <p:nvPr/>
        </p:nvPicPr>
        <p:blipFill>
          <a:blip r:embed="rId2"/>
          <a:srcRect t="-699" r="13147"/>
          <a:stretch>
            <a:fillRect/>
          </a:stretch>
        </p:blipFill>
        <p:spPr>
          <a:xfrm>
            <a:off x="2928926" y="2857496"/>
            <a:ext cx="5500726" cy="3587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</a:rPr>
              <a:t>Первый этап операции «Звёздочка»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Партизанскому отряду было поручено вплотную подойти к деревне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Бельчицы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чтобы встретить детей и на руках унести в лес. С наступлением темноты  советские бойцы заняли опушку недалеко от деревни, превратив её в укрепленный рубеж: в снегу были вырыты окопы, расставлены пулеметы.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назначенное время, как шмели, загудели над головами фашистов советские самолеты, наводя смертельный страх. Гитлеровцы залезали в щели и окопы. в этот момент и направились к лесу мелкими группами дети.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Партизаны в белых маскировочных халатах пошли вперед, навстречу детям, покидавшим фашистский гарнизон.</a:t>
            </a:r>
          </a:p>
          <a:p>
            <a:pPr>
              <a:buNone/>
            </a:pPr>
            <a:r>
              <a:rPr lang="ru-RU" b="1" i="1" cap="al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БОЛЬНЫХ И МАЛОЛЕТНИХ РЕБЯТ НЕСЛИ НА РУКАХ ВОСПИТАТЕЛИ И СТАРШИЕ ВОСПИТАННИКИ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Многие малыши шли сами, на каждом шагу проваливаясь в снег. Несмотря на это, в ту зимнюю ночь не было слышно ни стона, ни плача детей. Вскоре детей усадили на подводы, укрыли потеплее, и санный поезд ночью доставил их в партизанскую зону, в расположение отряда. Партизаны выполнили ответственную боевую задачу, спасли от гибели советских детей!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Второй этап операции «Звёздочка»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072494" cy="3571899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Теперь предстояло эвакуировать детей за линию фронта. Сделать это требовалось как можно быстрее, ведь немцы сразу обнаружили «пропажу». Находиться у партизан с каждым днём становилось всё опаснее.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Но на помощь пришла 3-я воздушная армия, лётчики начали вывозить детей и раненых, одновременно доставляя партизанам боеприпасы. Было выделено два самолёта, под крыльями у них приделали специальные капсулы-люльки, куда могли поместиться дополнительно нескольких человек. Плюс лётчики вылетали без штурманов – это место тоже берегли для пассажиров. Вообще, в ходе операции вывезли более пятисот человек. Но сейчас речь пойдёт только об одном полёте, самом последнем.</a:t>
            </a:r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zen_doc/1709006/pub_5ef1e2dbfc233874afbacbac_5ef1ec0bf3ff954d3607f6a6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75" y="285728"/>
            <a:ext cx="860632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ideoP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649" y="1071546"/>
            <a:ext cx="8150711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132</TotalTime>
  <Words>875</Words>
  <PresentationFormat>Экран (4:3)</PresentationFormat>
  <Paragraphs>63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    Внеклассное мероприятие  «Операции по спасению детей во время войны 1941-1945»   </vt:lpstr>
      <vt:lpstr>Слайд 2</vt:lpstr>
      <vt:lpstr>«Звёздочка» и« Дети»— операции по спасению детей во время войны 1941-1945. </vt:lpstr>
      <vt:lpstr> ОПЕРАЦИЯ «ЗВЁЗДОЧКА» </vt:lpstr>
      <vt:lpstr>Операция «Звёздочка» состояла из двух этапов:</vt:lpstr>
      <vt:lpstr>Первый этап операции «Звёздочка» </vt:lpstr>
      <vt:lpstr>Второй этап операции «Звёздочка» </vt:lpstr>
      <vt:lpstr>Слайд 8</vt:lpstr>
      <vt:lpstr>Слайд 9</vt:lpstr>
      <vt:lpstr>Александр Мамкин и его подвиг </vt:lpstr>
      <vt:lpstr>Слайд 11</vt:lpstr>
      <vt:lpstr>Слайд 12</vt:lpstr>
      <vt:lpstr>Слайд 13</vt:lpstr>
      <vt:lpstr>Слайд 14</vt:lpstr>
      <vt:lpstr>ОПЕРАЦИЯ «ДЕТИ»</vt:lpstr>
      <vt:lpstr>Слайд 16</vt:lpstr>
      <vt:lpstr>Слайд 17</vt:lpstr>
      <vt:lpstr>Слайд 18</vt:lpstr>
      <vt:lpstr>Слайд 19</vt:lpstr>
      <vt:lpstr>Первый переход</vt:lpstr>
      <vt:lpstr>Слайд 21</vt:lpstr>
      <vt:lpstr>Слайд 22</vt:lpstr>
      <vt:lpstr>Слайд 23</vt:lpstr>
      <vt:lpstr>3225 жизней</vt:lpstr>
      <vt:lpstr>Слайд 25</vt:lpstr>
      <vt:lpstr>Слайд 26</vt:lpstr>
      <vt:lpstr>    Поразительно, что, проведя самую большую в истории Великой Отечественной войны операцию по спасению детей, смоленские девушки Мотя, Варя и Катя вовсе не считали, что совершили подвиг. Их подопечных распределили вначале по госпиталям и больницам, затем — по ремесленным училищам, а позже — на заводы. </vt:lpstr>
      <vt:lpstr>В 1975 году состоялась встреча Матрёны и 32 участников перехода. Воспоминания участников отряда отражены в книге «Операция дети», которая была опубликована в 1986 году.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«Звёздочка» и« Дети»— операции по спасению детей  во время войны 1941-1945. </dc:title>
  <cp:lastModifiedBy>1</cp:lastModifiedBy>
  <cp:revision>17</cp:revision>
  <dcterms:modified xsi:type="dcterms:W3CDTF">2022-03-01T11:42:15Z</dcterms:modified>
</cp:coreProperties>
</file>